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sldIdLst>
    <p:sldId id="256" r:id="rId2"/>
    <p:sldId id="257" r:id="rId3"/>
    <p:sldId id="260" r:id="rId4"/>
    <p:sldId id="258" r:id="rId5"/>
    <p:sldId id="259" r:id="rId6"/>
    <p:sldId id="264" r:id="rId7"/>
    <p:sldId id="265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5C49B-A6ED-4662-9204-CE0A5FB61253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E8F4A-0BE5-440C-93D0-200BA2723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DA8E-501C-4EA4-9B78-01832C588CD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46FD-DF1B-4A55-98A4-D4499B6C9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DA8E-501C-4EA4-9B78-01832C588CD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46FD-DF1B-4A55-98A4-D4499B6C9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DA8E-501C-4EA4-9B78-01832C588CD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46FD-DF1B-4A55-98A4-D4499B6C9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DA8E-501C-4EA4-9B78-01832C588CD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46FD-DF1B-4A55-98A4-D4499B6C9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DA8E-501C-4EA4-9B78-01832C588CD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46FD-DF1B-4A55-98A4-D4499B6C9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DA8E-501C-4EA4-9B78-01832C588CD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46FD-DF1B-4A55-98A4-D4499B6C9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DA8E-501C-4EA4-9B78-01832C588CD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46FD-DF1B-4A55-98A4-D4499B6C9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DA8E-501C-4EA4-9B78-01832C588CD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46FD-DF1B-4A55-98A4-D4499B6C9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DA8E-501C-4EA4-9B78-01832C588CD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46FD-DF1B-4A55-98A4-D4499B6C9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DA8E-501C-4EA4-9B78-01832C588CD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46FD-DF1B-4A55-98A4-D4499B6C9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DA8E-501C-4EA4-9B78-01832C588CD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46FD-DF1B-4A55-98A4-D4499B6C9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4DA8E-501C-4EA4-9B78-01832C588CD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A46FD-DF1B-4A55-98A4-D4499B6C9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irillova.ucoz.com/DSC07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893253" cy="6429420"/>
          </a:xfrm>
          <a:prstGeom prst="rect">
            <a:avLst/>
          </a:prstGeom>
          <a:noFill/>
        </p:spPr>
      </p:pic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8868"/>
            <a:ext cx="8215338" cy="25812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77818"/>
            <a:ext cx="777240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Оплата</a:t>
            </a:r>
            <a:r>
              <a:rPr lang="ru-RU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группового </a:t>
            </a:r>
            <a:br>
              <a:rPr lang="ru-RU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питания</a:t>
            </a:r>
            <a:endParaRPr lang="ru-RU" sz="54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1071570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Шаг 1. Вход в личный кабинет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buNone/>
            </a:pPr>
            <a:r>
              <a:rPr lang="ru-RU" dirty="0" smtClean="0"/>
              <a:t>Заходим на сайт</a:t>
            </a:r>
            <a:endParaRPr lang="ru-RU" b="1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643050"/>
            <a:ext cx="59858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http://</a:t>
            </a:r>
            <a:r>
              <a:rPr lang="ru-RU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multi-pas.ru</a:t>
            </a:r>
          </a:p>
          <a:p>
            <a:pPr algn="ctr"/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0790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543956" cy="6126163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Вводим логин и пароль </a:t>
            </a:r>
          </a:p>
          <a:p>
            <a:pPr algn="ctr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40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Заходим в Ваши классы</a:t>
            </a:r>
          </a:p>
          <a:p>
            <a:pPr algn="ctr">
              <a:buNone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01121" cy="272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857760"/>
            <a:ext cx="828680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4" y="-214338"/>
            <a:ext cx="9072626" cy="157162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Шаг 2. Оплата питания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81137" y="2648744"/>
            <a:ext cx="61817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5072074"/>
            <a:ext cx="2786082" cy="149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71546"/>
            <a:ext cx="792961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01146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Шаг 3. Просмотр истории оплаты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429684" cy="30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286256"/>
            <a:ext cx="52864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0114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Рабочее место кассира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</a:t>
            </a:r>
            <a:endParaRPr lang="ru-RU" dirty="0"/>
          </a:p>
        </p:txBody>
      </p:sp>
      <p:pic>
        <p:nvPicPr>
          <p:cNvPr id="1026" name="Picture 2" descr="C:\Users\Денис\Desktop\мультипас\bl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3834"/>
            <a:ext cx="6394468" cy="509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8264" y="3512501"/>
            <a:ext cx="1669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Выбор блюд</a:t>
            </a:r>
          </a:p>
          <a:p>
            <a:r>
              <a:rPr lang="ru-RU" sz="2000" dirty="0" smtClean="0"/>
              <a:t>производит кассир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959932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01146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Рабочее место кассира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2240254"/>
            <a:ext cx="1669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Выбор учеников</a:t>
            </a:r>
          </a:p>
          <a:p>
            <a:r>
              <a:rPr lang="ru-RU" sz="2000" dirty="0" smtClean="0"/>
              <a:t>производит кассир.</a:t>
            </a:r>
          </a:p>
          <a:p>
            <a:endParaRPr lang="ru-RU" sz="2000" dirty="0" smtClean="0"/>
          </a:p>
          <a:p>
            <a:r>
              <a:rPr lang="ru-RU" sz="2000" dirty="0" smtClean="0"/>
              <a:t>Видна льгота каждого ученика и остаток.</a:t>
            </a:r>
            <a:endParaRPr lang="ru-RU" sz="2000" dirty="0"/>
          </a:p>
        </p:txBody>
      </p:sp>
      <p:pic>
        <p:nvPicPr>
          <p:cNvPr id="2050" name="Picture 2" descr="C:\Users\Денис\Desktop\мультипас\blob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6744"/>
            <a:ext cx="6363834" cy="50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2943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9288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80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60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Оплата  группового  питания</vt:lpstr>
      <vt:lpstr>Шаг 1. Вход в личный кабинет</vt:lpstr>
      <vt:lpstr>Презентация PowerPoint</vt:lpstr>
      <vt:lpstr>Шаг 2. Оплата питания</vt:lpstr>
      <vt:lpstr>Шаг 3. Просмотр истории оплаты</vt:lpstr>
      <vt:lpstr>Рабочее место кассира</vt:lpstr>
      <vt:lpstr>Рабочее место кассира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Денис</cp:lastModifiedBy>
  <cp:revision>20</cp:revision>
  <dcterms:created xsi:type="dcterms:W3CDTF">2014-12-11T10:33:31Z</dcterms:created>
  <dcterms:modified xsi:type="dcterms:W3CDTF">2015-08-25T04:45:48Z</dcterms:modified>
</cp:coreProperties>
</file>